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599" r:id="rId4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18FB8E-9EC7-4231-9861-3539BAE8595C}" v="1" dt="2022-11-15T10:46:44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81937" autoAdjust="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9" d="100"/>
          <a:sy n="109" d="100"/>
        </p:scale>
        <p:origin x="5136" y="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vetak, Iztok" userId="8b0dded8-a731-425b-b9ca-cbc1e8b96843" providerId="ADAL" clId="{B718FB8E-9EC7-4231-9861-3539BAE8595C}"/>
    <pc:docChg chg="custSel addSld delSld modSld">
      <pc:chgData name="Devetak, Iztok" userId="8b0dded8-a731-425b-b9ca-cbc1e8b96843" providerId="ADAL" clId="{B718FB8E-9EC7-4231-9861-3539BAE8595C}" dt="2022-11-15T10:49:34.262" v="115" actId="20577"/>
      <pc:docMkLst>
        <pc:docMk/>
      </pc:docMkLst>
      <pc:sldChg chg="modSp mod">
        <pc:chgData name="Devetak, Iztok" userId="8b0dded8-a731-425b-b9ca-cbc1e8b96843" providerId="ADAL" clId="{B718FB8E-9EC7-4231-9861-3539BAE8595C}" dt="2022-11-15T10:49:34.262" v="115" actId="20577"/>
        <pc:sldMkLst>
          <pc:docMk/>
          <pc:sldMk cId="3772577661" sldId="256"/>
        </pc:sldMkLst>
        <pc:spChg chg="mod">
          <ac:chgData name="Devetak, Iztok" userId="8b0dded8-a731-425b-b9ca-cbc1e8b96843" providerId="ADAL" clId="{B718FB8E-9EC7-4231-9861-3539BAE8595C}" dt="2022-11-15T10:49:14.964" v="100" actId="14100"/>
          <ac:spMkLst>
            <pc:docMk/>
            <pc:sldMk cId="3772577661" sldId="256"/>
            <ac:spMk id="2" creationId="{F05086CF-F204-41DB-9D88-0A6032C8D034}"/>
          </ac:spMkLst>
        </pc:spChg>
        <pc:spChg chg="mod">
          <ac:chgData name="Devetak, Iztok" userId="8b0dded8-a731-425b-b9ca-cbc1e8b96843" providerId="ADAL" clId="{B718FB8E-9EC7-4231-9861-3539BAE8595C}" dt="2022-11-15T10:49:34.262" v="115" actId="20577"/>
          <ac:spMkLst>
            <pc:docMk/>
            <pc:sldMk cId="3772577661" sldId="256"/>
            <ac:spMk id="3" creationId="{9CF834E7-8FB3-4373-BEEE-6A34390DB3E5}"/>
          </ac:spMkLst>
        </pc:spChg>
      </pc:sldChg>
      <pc:sldChg chg="delSp modSp mod">
        <pc:chgData name="Devetak, Iztok" userId="8b0dded8-a731-425b-b9ca-cbc1e8b96843" providerId="ADAL" clId="{B718FB8E-9EC7-4231-9861-3539BAE8595C}" dt="2022-11-15T10:49:04.101" v="99" actId="6549"/>
        <pc:sldMkLst>
          <pc:docMk/>
          <pc:sldMk cId="4107381489" sldId="257"/>
        </pc:sldMkLst>
        <pc:spChg chg="mod">
          <ac:chgData name="Devetak, Iztok" userId="8b0dded8-a731-425b-b9ca-cbc1e8b96843" providerId="ADAL" clId="{B718FB8E-9EC7-4231-9861-3539BAE8595C}" dt="2022-11-15T10:47:57.222" v="26" actId="20577"/>
          <ac:spMkLst>
            <pc:docMk/>
            <pc:sldMk cId="4107381489" sldId="257"/>
            <ac:spMk id="2" creationId="{CB1F2A2C-E3ED-4B7D-809B-9B894A85D4A4}"/>
          </ac:spMkLst>
        </pc:spChg>
        <pc:spChg chg="del">
          <ac:chgData name="Devetak, Iztok" userId="8b0dded8-a731-425b-b9ca-cbc1e8b96843" providerId="ADAL" clId="{B718FB8E-9EC7-4231-9861-3539BAE8595C}" dt="2022-11-15T10:48:00.095" v="27" actId="478"/>
          <ac:spMkLst>
            <pc:docMk/>
            <pc:sldMk cId="4107381489" sldId="257"/>
            <ac:spMk id="4" creationId="{C44A68E7-C819-51FC-67F5-BB027CABA787}"/>
          </ac:spMkLst>
        </pc:spChg>
        <pc:spChg chg="mod">
          <ac:chgData name="Devetak, Iztok" userId="8b0dded8-a731-425b-b9ca-cbc1e8b96843" providerId="ADAL" clId="{B718FB8E-9EC7-4231-9861-3539BAE8595C}" dt="2022-11-15T10:49:04.101" v="99" actId="6549"/>
          <ac:spMkLst>
            <pc:docMk/>
            <pc:sldMk cId="4107381489" sldId="257"/>
            <ac:spMk id="6" creationId="{15A886EC-58A3-EEBE-52BF-F9BC22387C02}"/>
          </ac:spMkLst>
        </pc:spChg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2400008892" sldId="321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24405124" sldId="323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2293777636" sldId="325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2050943541" sldId="326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4128328704" sldId="327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3891620573" sldId="328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2868979574" sldId="330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2254630282" sldId="331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2406381884" sldId="332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0" sldId="336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0" sldId="337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0" sldId="338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0" sldId="339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0" sldId="340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0" sldId="341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0" sldId="342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0" sldId="343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0" sldId="344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0" sldId="345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0" sldId="346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0" sldId="347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0" sldId="348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0" sldId="349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0" sldId="350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0" sldId="361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0" sldId="518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2000981748" sldId="528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2658102563" sldId="529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3581221591" sldId="530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1312894060" sldId="569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3727464350" sldId="570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323947455" sldId="571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3924835075" sldId="572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2026450405" sldId="573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2941947617" sldId="574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1435011995" sldId="575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3913418495" sldId="576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1446216000" sldId="577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1266394210" sldId="578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3820354832" sldId="579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3237206104" sldId="580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2553142832" sldId="581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1287952483" sldId="582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1903009571" sldId="586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3824291264" sldId="587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3759245969" sldId="588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698366453" sldId="589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4277149779" sldId="591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2541565950" sldId="592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126475739" sldId="593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2036987659" sldId="594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1744962074" sldId="595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818786987" sldId="596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1913244243" sldId="597"/>
        </pc:sldMkLst>
      </pc:sldChg>
      <pc:sldChg chg="del">
        <pc:chgData name="Devetak, Iztok" userId="8b0dded8-a731-425b-b9ca-cbc1e8b96843" providerId="ADAL" clId="{B718FB8E-9EC7-4231-9861-3539BAE8595C}" dt="2022-11-15T10:47:47.855" v="14" actId="47"/>
        <pc:sldMkLst>
          <pc:docMk/>
          <pc:sldMk cId="3614698205" sldId="598"/>
        </pc:sldMkLst>
      </pc:sldChg>
      <pc:sldChg chg="addSp delSp modSp add mod">
        <pc:chgData name="Devetak, Iztok" userId="8b0dded8-a731-425b-b9ca-cbc1e8b96843" providerId="ADAL" clId="{B718FB8E-9EC7-4231-9861-3539BAE8595C}" dt="2022-11-15T10:48:06.882" v="28" actId="20577"/>
        <pc:sldMkLst>
          <pc:docMk/>
          <pc:sldMk cId="3337650259" sldId="599"/>
        </pc:sldMkLst>
        <pc:spChg chg="del">
          <ac:chgData name="Devetak, Iztok" userId="8b0dded8-a731-425b-b9ca-cbc1e8b96843" providerId="ADAL" clId="{B718FB8E-9EC7-4231-9861-3539BAE8595C}" dt="2022-11-15T10:46:50.605" v="1" actId="478"/>
          <ac:spMkLst>
            <pc:docMk/>
            <pc:sldMk cId="3337650259" sldId="599"/>
            <ac:spMk id="4" creationId="{C44A68E7-C819-51FC-67F5-BB027CABA787}"/>
          </ac:spMkLst>
        </pc:spChg>
        <pc:spChg chg="add mod">
          <ac:chgData name="Devetak, Iztok" userId="8b0dded8-a731-425b-b9ca-cbc1e8b96843" providerId="ADAL" clId="{B718FB8E-9EC7-4231-9861-3539BAE8595C}" dt="2022-11-15T10:47:01.061" v="3" actId="1076"/>
          <ac:spMkLst>
            <pc:docMk/>
            <pc:sldMk cId="3337650259" sldId="599"/>
            <ac:spMk id="5" creationId="{E005A2F8-E2FE-4A04-0183-0B75BFB74130}"/>
          </ac:spMkLst>
        </pc:spChg>
        <pc:spChg chg="mod">
          <ac:chgData name="Devetak, Iztok" userId="8b0dded8-a731-425b-b9ca-cbc1e8b96843" providerId="ADAL" clId="{B718FB8E-9EC7-4231-9861-3539BAE8595C}" dt="2022-11-15T10:48:06.882" v="28" actId="20577"/>
          <ac:spMkLst>
            <pc:docMk/>
            <pc:sldMk cId="3337650259" sldId="599"/>
            <ac:spMk id="6" creationId="{15A886EC-58A3-EEBE-52BF-F9BC22387C02}"/>
          </ac:spMkLst>
        </pc:spChg>
        <pc:picChg chg="add mod">
          <ac:chgData name="Devetak, Iztok" userId="8b0dded8-a731-425b-b9ca-cbc1e8b96843" providerId="ADAL" clId="{B718FB8E-9EC7-4231-9861-3539BAE8595C}" dt="2022-11-15T10:47:31.588" v="13" actId="1076"/>
          <ac:picMkLst>
            <pc:docMk/>
            <pc:sldMk cId="3337650259" sldId="599"/>
            <ac:picMk id="8" creationId="{F8B79FA8-29F0-4EF1-D7DC-1F87BEA306B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CC64EB1-356C-4E08-97CD-0AD0EB0E6A36}" type="datetimeFigureOut">
              <a:rPr lang="de-DE" smtClean="0"/>
              <a:t>15.11.2022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AE42275-2E26-4D8E-9305-0B8DF4D05C6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74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3842" y="4450341"/>
            <a:ext cx="11337775" cy="12968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E72B4CE-CA2E-4262-8948-DCC7ADE2C4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8"/>
          <a:stretch/>
        </p:blipFill>
        <p:spPr>
          <a:xfrm>
            <a:off x="7356918" y="4450341"/>
            <a:ext cx="4411240" cy="129684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878BF46-95DC-443F-A3AF-C880627E76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1191" y="4409386"/>
            <a:ext cx="3258674" cy="1378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DDDD8A13-0782-4749-B38C-3E6844527CC4}"/>
              </a:ext>
            </a:extLst>
          </p:cNvPr>
          <p:cNvSpPr>
            <a:spLocks noChangeAspect="1"/>
          </p:cNvSpPr>
          <p:nvPr userDrawn="1"/>
        </p:nvSpPr>
        <p:spPr>
          <a:xfrm>
            <a:off x="446604" y="614407"/>
            <a:ext cx="11297717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8056B7A-DA4D-4201-9361-7463A3D0D6D6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9" y="64655"/>
            <a:ext cx="1052946" cy="39716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0496B9C-6C85-46AB-A1D4-9842110942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8"/>
          <a:stretch/>
        </p:blipFill>
        <p:spPr>
          <a:xfrm>
            <a:off x="10283722" y="0"/>
            <a:ext cx="1527958" cy="4491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C2AD864-9648-4C90-80BB-591D860EC1E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9" y="64655"/>
            <a:ext cx="1052946" cy="39716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AC46B05-FE1A-400E-8D37-1ECBC6959D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8"/>
          <a:stretch/>
        </p:blipFill>
        <p:spPr>
          <a:xfrm>
            <a:off x="10283722" y="0"/>
            <a:ext cx="1527958" cy="4491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6604" y="614407"/>
            <a:ext cx="11297717" cy="6668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27026"/>
            <a:ext cx="11029616" cy="65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670132"/>
            <a:ext cx="11029615" cy="367830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C6F9653-14DB-427E-A6A6-7F6A41D8078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9" y="64655"/>
            <a:ext cx="1052946" cy="39716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E5E3442-7CFD-49A7-A46E-228D4EB1D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8"/>
          <a:stretch/>
        </p:blipFill>
        <p:spPr>
          <a:xfrm>
            <a:off x="10283722" y="0"/>
            <a:ext cx="1527958" cy="4491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5E0C4A30-FA93-4368-8160-2EAD85314146}"/>
              </a:ext>
            </a:extLst>
          </p:cNvPr>
          <p:cNvSpPr>
            <a:spLocks noChangeAspect="1"/>
          </p:cNvSpPr>
          <p:nvPr userDrawn="1"/>
        </p:nvSpPr>
        <p:spPr>
          <a:xfrm>
            <a:off x="446604" y="5175787"/>
            <a:ext cx="11297717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1F547EF-0476-495E-8F22-D30EBDD7A4EE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9" y="64655"/>
            <a:ext cx="1052946" cy="39716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8012DB1-C889-4EF1-8232-0CC5D5DB12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8"/>
          <a:stretch/>
        </p:blipFill>
        <p:spPr>
          <a:xfrm>
            <a:off x="10283722" y="0"/>
            <a:ext cx="1527958" cy="4491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5E1ADF65-02E8-4F0D-88DA-642188C37768}"/>
              </a:ext>
            </a:extLst>
          </p:cNvPr>
          <p:cNvSpPr>
            <a:spLocks noChangeAspect="1"/>
          </p:cNvSpPr>
          <p:nvPr userDrawn="1"/>
        </p:nvSpPr>
        <p:spPr>
          <a:xfrm>
            <a:off x="446604" y="614407"/>
            <a:ext cx="11297717" cy="6668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637658"/>
            <a:ext cx="11029616" cy="642482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1" y="1816445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816445"/>
            <a:ext cx="5422392" cy="3633047"/>
          </a:xfrm>
        </p:spPr>
        <p:txBody>
          <a:bodyPr>
            <a:normAutofit/>
          </a:bodyPr>
          <a:lstStyle>
            <a:lvl1pPr>
              <a:defRPr lang="de-DE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BFECEF2-F0EA-4168-946D-194D20A8C8A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9" y="64655"/>
            <a:ext cx="1052946" cy="39716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A435FF9-6629-4699-A82F-BF9BB99511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8"/>
          <a:stretch/>
        </p:blipFill>
        <p:spPr>
          <a:xfrm>
            <a:off x="10283722" y="0"/>
            <a:ext cx="1527958" cy="4491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>
            <a:extLst>
              <a:ext uri="{FF2B5EF4-FFF2-40B4-BE49-F238E27FC236}">
                <a16:creationId xmlns:a16="http://schemas.microsoft.com/office/drawing/2014/main" id="{833251E0-06E2-4C59-BF89-FFADB901D76D}"/>
              </a:ext>
            </a:extLst>
          </p:cNvPr>
          <p:cNvSpPr>
            <a:spLocks noChangeAspect="1"/>
          </p:cNvSpPr>
          <p:nvPr userDrawn="1"/>
        </p:nvSpPr>
        <p:spPr>
          <a:xfrm>
            <a:off x="446604" y="614407"/>
            <a:ext cx="11297717" cy="6668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614407"/>
            <a:ext cx="11029616" cy="66765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1735214"/>
            <a:ext cx="5393102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41037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07" y="1735214"/>
            <a:ext cx="5393102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41037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F2DCA8A-88BE-4705-8258-4F4512FF6DD2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9" y="64655"/>
            <a:ext cx="1052946" cy="39716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C85E714-35FF-426F-9375-D68C25487C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8"/>
          <a:stretch/>
        </p:blipFill>
        <p:spPr>
          <a:xfrm>
            <a:off x="10283722" y="0"/>
            <a:ext cx="1527958" cy="4491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3B29EDF0-9896-4986-AF87-89967C711E7E}"/>
              </a:ext>
            </a:extLst>
          </p:cNvPr>
          <p:cNvSpPr>
            <a:spLocks noChangeAspect="1"/>
          </p:cNvSpPr>
          <p:nvPr userDrawn="1"/>
        </p:nvSpPr>
        <p:spPr>
          <a:xfrm>
            <a:off x="446604" y="614407"/>
            <a:ext cx="11297717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54C7EF3-5538-4F53-94A1-75D23BE847CE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9" y="64655"/>
            <a:ext cx="1052946" cy="39716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B661A7C-E36F-4082-B53E-AEDE8557C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8"/>
          <a:stretch/>
        </p:blipFill>
        <p:spPr>
          <a:xfrm>
            <a:off x="10283722" y="0"/>
            <a:ext cx="1527958" cy="4491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F5FA4E5-D904-4AB5-8268-267C76397A7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9" y="64655"/>
            <a:ext cx="1052946" cy="39716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F1D414B-5636-426A-9954-085D31E97B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8"/>
          <a:stretch/>
        </p:blipFill>
        <p:spPr>
          <a:xfrm>
            <a:off x="10283722" y="0"/>
            <a:ext cx="1527958" cy="4491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F0BBB7C2-188A-4033-BD88-FA2C8339CC73}"/>
              </a:ext>
            </a:extLst>
          </p:cNvPr>
          <p:cNvSpPr>
            <a:spLocks noChangeAspect="1"/>
          </p:cNvSpPr>
          <p:nvPr userDrawn="1"/>
        </p:nvSpPr>
        <p:spPr>
          <a:xfrm>
            <a:off x="446604" y="5186415"/>
            <a:ext cx="11297717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52F9A68-40AE-4015-8187-45BAFC387AB1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9" y="64655"/>
            <a:ext cx="1052946" cy="39716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215CD02-A0BF-4CF3-919A-1BF83AF13E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8"/>
          <a:stretch/>
        </p:blipFill>
        <p:spPr>
          <a:xfrm>
            <a:off x="10283722" y="0"/>
            <a:ext cx="1527958" cy="4491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28B4B32-2975-488B-8A9F-7E954BECD86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9" y="64655"/>
            <a:ext cx="1052946" cy="39716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9C7AC3D-08BC-49E9-A641-9D610BBC32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8"/>
          <a:stretch/>
        </p:blipFill>
        <p:spPr>
          <a:xfrm>
            <a:off x="10283722" y="0"/>
            <a:ext cx="1527958" cy="44919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3643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3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4341" y="453643"/>
            <a:ext cx="3703320" cy="93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orms.office.com/r/zLh1LRrpV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5086CF-F204-41DB-9D88-0A6032C8D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2"/>
            <a:ext cx="10993549" cy="1003130"/>
          </a:xfrm>
        </p:spPr>
        <p:txBody>
          <a:bodyPr/>
          <a:lstStyle/>
          <a:p>
            <a:r>
              <a:rPr lang="sl-SI" dirty="0"/>
              <a:t>Učenje z raziskovanjem pri pouku kemije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CF834E7-8FB3-4373-BEEE-6A34390DB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1" y="2078724"/>
            <a:ext cx="10993546" cy="1578876"/>
          </a:xfrm>
        </p:spPr>
        <p:txBody>
          <a:bodyPr>
            <a:normAutofit/>
          </a:bodyPr>
          <a:lstStyle/>
          <a:p>
            <a:r>
              <a:rPr lang="sl-SI" sz="14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 + projekt </a:t>
            </a:r>
            <a:r>
              <a:rPr lang="sl-SI" sz="14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DiSSI</a:t>
            </a:r>
            <a:r>
              <a:rPr lang="sl-SI" sz="14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l-SI" sz="1400" b="1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sl-SI" sz="1400" b="1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sl-SI" sz="14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versity</a:t>
            </a:r>
            <a:r>
              <a:rPr lang="sl-SI" sz="14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sl-SI" sz="1400" b="1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l-SI" sz="14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cience </a:t>
            </a:r>
            <a:r>
              <a:rPr lang="sl-SI" sz="14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towards</a:t>
            </a:r>
            <a:r>
              <a:rPr lang="sl-SI" sz="14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b="1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l-SI" sz="14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ocial </a:t>
            </a:r>
            <a:r>
              <a:rPr lang="sl-SI" sz="1400" b="1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sl-SI" sz="14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nclusion</a:t>
            </a:r>
            <a:r>
              <a:rPr lang="sl-SI" sz="14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non-formal </a:t>
            </a:r>
            <a:r>
              <a:rPr lang="sl-SI" sz="14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sl-SI" sz="14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science </a:t>
            </a:r>
            <a:r>
              <a:rPr lang="sl-SI" sz="14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sl-SI" sz="14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4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</a:t>
            </a:r>
            <a:r>
              <a:rPr lang="sl-SI" sz="14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sl-SI" sz="1400" cap="non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diversity</a:t>
            </a:r>
            <a:r>
              <a:rPr lang="sl-SI" sz="14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sl-SI" sz="14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Različnost v naravoslovju za socialno vključenost – neformalno naravoslovno izobraževanje za različnost</a:t>
            </a:r>
          </a:p>
          <a:p>
            <a:endParaRPr lang="sl-SI" cap="none"/>
          </a:p>
          <a:p>
            <a:r>
              <a:rPr lang="sl-SI" cap="none"/>
              <a:t>2</a:t>
            </a:r>
            <a:r>
              <a:rPr lang="sl-SI" cap="none" dirty="0"/>
              <a:t>. del</a:t>
            </a:r>
          </a:p>
          <a:p>
            <a:endParaRPr lang="de-DE" cap="none" dirty="0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46E2E21F-CBB2-5D6C-F96C-2DE63340ADCB}"/>
              </a:ext>
            </a:extLst>
          </p:cNvPr>
          <p:cNvSpPr txBox="1">
            <a:spLocks/>
          </p:cNvSpPr>
          <p:nvPr/>
        </p:nvSpPr>
        <p:spPr>
          <a:xfrm>
            <a:off x="581191" y="3736391"/>
            <a:ext cx="10993546" cy="5864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sl-SI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Iztok Devetak, Luka Ribič, Miha Slapničar in Luka Vinko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sl-SI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Univerza v Ljubljani, Pedagoška Fakulteta </a:t>
            </a:r>
            <a:endParaRPr lang="de-DE" sz="1200" cap="none" dirty="0"/>
          </a:p>
        </p:txBody>
      </p:sp>
    </p:spTree>
    <p:extLst>
      <p:ext uri="{BB962C8B-B14F-4D97-AF65-F5344CB8AC3E}">
        <p14:creationId xmlns:p14="http://schemas.microsoft.com/office/powerpoint/2010/main" val="3772577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1F2A2C-E3ED-4B7D-809B-9B894A85D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Predstavitve</a:t>
            </a:r>
            <a:endParaRPr lang="de-DE" dirty="0"/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5A886EC-58A3-EEBE-52BF-F9BC22387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22" y="1421653"/>
            <a:ext cx="11306008" cy="4899633"/>
          </a:xfrm>
        </p:spPr>
        <p:txBody>
          <a:bodyPr anchor="t">
            <a:normAutofit/>
          </a:bodyPr>
          <a:lstStyle/>
          <a:p>
            <a:pPr marL="450850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sl-SI" sz="24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	</a:t>
            </a:r>
            <a:r>
              <a:rPr lang="sl-SI" sz="2400" dirty="0">
                <a:solidFill>
                  <a:srgbClr val="002060"/>
                </a:solidFill>
              </a:rPr>
              <a:t>Vsak ima na voljo 4 min za predstavitev svojega raziskovalnega načrta.</a:t>
            </a:r>
          </a:p>
          <a:p>
            <a:pPr marL="0" indent="0" algn="r">
              <a:buNone/>
            </a:pPr>
            <a:endParaRPr lang="sl-SI" sz="2400" b="0" i="0" u="none" strike="noStrike" baseline="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0" indent="0" algn="r">
              <a:buNone/>
            </a:pPr>
            <a:endParaRPr lang="sl-SI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0" indent="0" algn="r">
              <a:buNone/>
            </a:pPr>
            <a:endParaRPr lang="sl-SI" sz="2400" b="0" i="0" u="none" strike="noStrike" baseline="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0" indent="0" algn="r">
              <a:buNone/>
            </a:pPr>
            <a:endParaRPr lang="sl-SI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0" indent="0" algn="r">
              <a:buNone/>
            </a:pPr>
            <a:endParaRPr lang="sl-SI" sz="2400" b="0" i="0" u="none" strike="noStrike" baseline="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0" indent="0" algn="r">
              <a:buNone/>
            </a:pPr>
            <a:endParaRPr lang="sl-SI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0" indent="0" algn="r">
              <a:buNone/>
            </a:pPr>
            <a:endParaRPr lang="sl-SI" sz="2400" b="0" i="0" u="none" strike="noStrike" baseline="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8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1F2A2C-E3ED-4B7D-809B-9B894A85D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Izpolnite vprašalnik</a:t>
            </a:r>
            <a:endParaRPr lang="de-DE" dirty="0"/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5A886EC-58A3-EEBE-52BF-F9BC22387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22" y="1421653"/>
            <a:ext cx="11306008" cy="4899633"/>
          </a:xfrm>
        </p:spPr>
        <p:txBody>
          <a:bodyPr anchor="t">
            <a:normAutofit/>
          </a:bodyPr>
          <a:lstStyle/>
          <a:p>
            <a:pPr marL="450850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sl-SI" sz="24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	</a:t>
            </a:r>
            <a:r>
              <a:rPr lang="sl-SI" sz="2400" dirty="0">
                <a:solidFill>
                  <a:srgbClr val="002060"/>
                </a:solidFill>
              </a:rPr>
              <a:t>V klepet boste prejeli spodnjo povezavo:</a:t>
            </a:r>
          </a:p>
          <a:p>
            <a:pPr marL="450850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endParaRPr lang="sl-SI" sz="2400" dirty="0">
              <a:solidFill>
                <a:srgbClr val="002060"/>
              </a:solidFill>
            </a:endParaRPr>
          </a:p>
          <a:p>
            <a:pPr marL="450850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endParaRPr lang="sl-SI" sz="2400" dirty="0">
              <a:solidFill>
                <a:srgbClr val="002060"/>
              </a:solidFill>
            </a:endParaRPr>
          </a:p>
          <a:p>
            <a:pPr marL="450850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endParaRPr lang="sl-SI" sz="2400" dirty="0">
              <a:solidFill>
                <a:srgbClr val="002060"/>
              </a:solidFill>
            </a:endParaRPr>
          </a:p>
          <a:p>
            <a:pPr marL="450850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endParaRPr lang="sl-SI" sz="2400" dirty="0">
              <a:solidFill>
                <a:srgbClr val="002060"/>
              </a:solidFill>
            </a:endParaRPr>
          </a:p>
          <a:p>
            <a:pPr marL="450850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endParaRPr lang="sl-SI" sz="2400" dirty="0">
              <a:solidFill>
                <a:srgbClr val="002060"/>
              </a:solidFill>
            </a:endParaRPr>
          </a:p>
          <a:p>
            <a:pPr marL="450850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endParaRPr lang="sl-SI" sz="2400" dirty="0">
              <a:solidFill>
                <a:srgbClr val="002060"/>
              </a:solidFill>
            </a:endParaRPr>
          </a:p>
          <a:p>
            <a:pPr marL="450850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endParaRPr lang="sl-SI" sz="2400" dirty="0">
              <a:solidFill>
                <a:srgbClr val="002060"/>
              </a:solidFill>
            </a:endParaRPr>
          </a:p>
          <a:p>
            <a:pPr marL="450850" indent="-436563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sl-SI" sz="2400" dirty="0">
                <a:solidFill>
                  <a:srgbClr val="002060"/>
                </a:solidFill>
              </a:rPr>
              <a:t>Prosimo, da izpolnite vprašalnik – 3 min</a:t>
            </a:r>
            <a:r>
              <a:rPr lang="sl-SI" sz="2400" b="0" i="0" u="none" strike="noStrike" baseline="0" dirty="0">
                <a:solidFill>
                  <a:srgbClr val="000000"/>
                </a:solidFill>
                <a:latin typeface="Garamond" panose="02020404030301010803" pitchFamily="18" charset="0"/>
              </a:rPr>
              <a:t>	</a:t>
            </a:r>
          </a:p>
          <a:p>
            <a:pPr marL="0" indent="0" algn="r">
              <a:buNone/>
            </a:pPr>
            <a:endParaRPr lang="sl-SI" sz="2400" b="0" i="0" u="none" strike="noStrike" baseline="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0" indent="0" algn="r">
              <a:buNone/>
            </a:pPr>
            <a:endParaRPr lang="sl-SI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0" indent="0" algn="r">
              <a:buNone/>
            </a:pPr>
            <a:endParaRPr lang="sl-SI" sz="2400" b="0" i="0" u="none" strike="noStrike" baseline="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0" indent="0" algn="r">
              <a:buNone/>
            </a:pPr>
            <a:endParaRPr lang="sl-SI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0" indent="0" algn="r">
              <a:buNone/>
            </a:pPr>
            <a:endParaRPr lang="sl-SI" sz="2400" b="0" i="0" u="none" strike="noStrike" baseline="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0" indent="0" algn="r">
              <a:buNone/>
            </a:pPr>
            <a:endParaRPr lang="sl-SI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0" indent="0" algn="r">
              <a:buNone/>
            </a:pPr>
            <a:endParaRPr lang="sl-SI" sz="2400" b="0" i="0" u="none" strike="noStrike" baseline="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005A2F8-E2FE-4A04-0183-0B75BFB74130}"/>
              </a:ext>
            </a:extLst>
          </p:cNvPr>
          <p:cNvSpPr txBox="1"/>
          <p:nvPr/>
        </p:nvSpPr>
        <p:spPr>
          <a:xfrm>
            <a:off x="3048699" y="2021639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0" i="0" u="none" strike="noStrike" dirty="0">
                <a:solidFill>
                  <a:srgbClr val="4F52B2"/>
                </a:solidFill>
                <a:effectLst/>
                <a:latin typeface="-apple-system"/>
                <a:hlinkClick r:id="rId2" tooltip="https://forms.office.com/r/zLh1LRrpVs"/>
              </a:rPr>
              <a:t>https://forms.office.com/r/zLh1LRrpVs</a:t>
            </a:r>
            <a:endParaRPr lang="en-GB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8B79FA8-29F0-4EF1-D7DC-1F87BEA30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030" y="2532598"/>
            <a:ext cx="6240405" cy="286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50259"/>
      </p:ext>
    </p:extLst>
  </p:cSld>
  <p:clrMapOvr>
    <a:masterClrMapping/>
  </p:clrMapOvr>
</p:sld>
</file>

<file path=ppt/theme/theme1.xml><?xml version="1.0" encoding="utf-8"?>
<a:theme xmlns:a="http://schemas.openxmlformats.org/drawingml/2006/main" name="DISSI_Presentation_template-1">
  <a:themeElements>
    <a:clrScheme name="CI-DiSSi">
      <a:dk1>
        <a:srgbClr val="282828"/>
      </a:dk1>
      <a:lt1>
        <a:sysClr val="window" lastClr="FFFFFF"/>
      </a:lt1>
      <a:dk2>
        <a:srgbClr val="282828"/>
      </a:dk2>
      <a:lt2>
        <a:srgbClr val="EBEBEB"/>
      </a:lt2>
      <a:accent1>
        <a:srgbClr val="F28404"/>
      </a:accent1>
      <a:accent2>
        <a:srgbClr val="F45C02"/>
      </a:accent2>
      <a:accent3>
        <a:srgbClr val="D82901"/>
      </a:accent3>
      <a:accent4>
        <a:srgbClr val="BE0D0B"/>
      </a:accent4>
      <a:accent5>
        <a:srgbClr val="282828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7960D7D8-549B-4AF0-84AE-E8E8794C11E1}" vid="{A0177280-D4EF-4882-9CA6-6FDF36128E3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DISSI_Presentation_template-1</Template>
  <TotalTime>393</TotalTime>
  <Words>102</Words>
  <Application>Microsoft Office PowerPoint</Application>
  <PresentationFormat>Širokozaslonsko</PresentationFormat>
  <Paragraphs>30</Paragraphs>
  <Slides>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11" baseType="lpstr">
      <vt:lpstr>-apple-system</vt:lpstr>
      <vt:lpstr>Arial</vt:lpstr>
      <vt:lpstr>Calibri</vt:lpstr>
      <vt:lpstr>Garamond</vt:lpstr>
      <vt:lpstr>Gill Sans MT</vt:lpstr>
      <vt:lpstr>Wingdings</vt:lpstr>
      <vt:lpstr>Wingdings 2</vt:lpstr>
      <vt:lpstr>DISSI_Presentation_template-1</vt:lpstr>
      <vt:lpstr>Učenje z raziskovanjem pri pouku kemije</vt:lpstr>
      <vt:lpstr>Predstavitve</vt:lpstr>
      <vt:lpstr>Izpolnite vprašalnik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devetakiz</dc:creator>
  <cp:lastModifiedBy>Devetak, Iztok</cp:lastModifiedBy>
  <cp:revision>3</cp:revision>
  <cp:lastPrinted>2021-05-04T14:32:53Z</cp:lastPrinted>
  <dcterms:created xsi:type="dcterms:W3CDTF">2021-05-26T13:09:47Z</dcterms:created>
  <dcterms:modified xsi:type="dcterms:W3CDTF">2022-11-15T10:49:35Z</dcterms:modified>
</cp:coreProperties>
</file>